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7" r:id="rId3"/>
    <p:sldId id="265" r:id="rId4"/>
    <p:sldId id="262" r:id="rId5"/>
    <p:sldId id="276" r:id="rId6"/>
    <p:sldId id="257" r:id="rId7"/>
    <p:sldId id="258" r:id="rId8"/>
    <p:sldId id="270" r:id="rId9"/>
    <p:sldId id="261" r:id="rId10"/>
    <p:sldId id="267" r:id="rId11"/>
    <p:sldId id="266" r:id="rId12"/>
    <p:sldId id="268" r:id="rId13"/>
    <p:sldId id="272" r:id="rId14"/>
    <p:sldId id="269" r:id="rId15"/>
    <p:sldId id="271" r:id="rId16"/>
    <p:sldId id="273" r:id="rId17"/>
    <p:sldId id="275" r:id="rId18"/>
    <p:sldId id="26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DE4CDCE8-71E7-457B-8DBD-FDF1AA1D5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09CB2FD-596E-4468-86E8-8D2FF4BC4F2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16075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DCE8-71E7-457B-8DBD-FDF1AA1D5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B2FD-596E-4468-86E8-8D2FF4BC4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7082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DCE8-71E7-457B-8DBD-FDF1AA1D5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B2FD-596E-4468-86E8-8D2FF4BC4F2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13608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DCE8-71E7-457B-8DBD-FDF1AA1D5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B2FD-596E-4468-86E8-8D2FF4BC4F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51219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DCE8-71E7-457B-8DBD-FDF1AA1D5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B2FD-596E-4468-86E8-8D2FF4BC4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8291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DCE8-71E7-457B-8DBD-FDF1AA1D5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B2FD-596E-4468-86E8-8D2FF4BC4F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2791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DCE8-71E7-457B-8DBD-FDF1AA1D5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B2FD-596E-4468-86E8-8D2FF4BC4F2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37173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DCE8-71E7-457B-8DBD-FDF1AA1D5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B2FD-596E-4468-86E8-8D2FF4BC4F2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09069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DCE8-71E7-457B-8DBD-FDF1AA1D5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B2FD-596E-4468-86E8-8D2FF4BC4F2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1506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DCE8-71E7-457B-8DBD-FDF1AA1D5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B2FD-596E-4468-86E8-8D2FF4BC4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3157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DCE8-71E7-457B-8DBD-FDF1AA1D5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B2FD-596E-4468-86E8-8D2FF4BC4F2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95346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DCE8-71E7-457B-8DBD-FDF1AA1D5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B2FD-596E-4468-86E8-8D2FF4BC4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244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DCE8-71E7-457B-8DBD-FDF1AA1D5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B2FD-596E-4468-86E8-8D2FF4BC4F2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693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DCE8-71E7-457B-8DBD-FDF1AA1D5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B2FD-596E-4468-86E8-8D2FF4BC4F2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95268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DCE8-71E7-457B-8DBD-FDF1AA1D5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B2FD-596E-4468-86E8-8D2FF4BC4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78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DCE8-71E7-457B-8DBD-FDF1AA1D5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B2FD-596E-4468-86E8-8D2FF4BC4F2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4094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DCE8-71E7-457B-8DBD-FDF1AA1D5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B2FD-596E-4468-86E8-8D2FF4BC4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4618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4CDCE8-71E7-457B-8DBD-FDF1AA1D5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9CB2FD-596E-4468-86E8-8D2FF4BC4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238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0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7" Type="http://schemas.openxmlformats.org/officeDocument/2006/relationships/image" Target="../media/image20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gif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gif"/><Relationship Id="rId7" Type="http://schemas.openxmlformats.org/officeDocument/2006/relationships/image" Target="../media/image46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11" y="1"/>
            <a:ext cx="6679872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74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850" y="1664676"/>
            <a:ext cx="5009917" cy="47653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1152" y="464347"/>
            <a:ext cx="77893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Знаки приоритета</a:t>
            </a:r>
            <a:endParaRPr lang="ru-RU" sz="7200" b="1" dirty="0"/>
          </a:p>
        </p:txBody>
      </p:sp>
      <p:pic>
        <p:nvPicPr>
          <p:cNvPr id="4" name="Picture 2" descr="http://www.o-detstve.ru/assets/images/forteachers/DOU/prezentacia/43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22" y="4583943"/>
            <a:ext cx="1473814" cy="18168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993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little.com.ua/images/stories/useful/1_3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29" y="550475"/>
            <a:ext cx="2344887" cy="23448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560" y="550475"/>
            <a:ext cx="2483437" cy="2483437"/>
          </a:xfrm>
          <a:prstGeom prst="rect">
            <a:avLst/>
          </a:prstGeom>
        </p:spPr>
      </p:pic>
      <p:pic>
        <p:nvPicPr>
          <p:cNvPr id="4098" name="Picture 2" descr="http://s001.radikal.ru/i193/1105/c0/d22ce5effb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246" y="3824880"/>
            <a:ext cx="2397993" cy="23979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edspravkaufa.ru/upload/iblock/3b4/4e85b832d27c2_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775" y="3709355"/>
            <a:ext cx="2629042" cy="26290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ua.all.biz/img/ua/service_catalog/30835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51" y="497728"/>
            <a:ext cx="2453298" cy="24350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751" y="2877422"/>
            <a:ext cx="83471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Запрещающие дорожные знаки</a:t>
            </a:r>
            <a:endParaRPr lang="ru-RU" sz="4400" b="1" dirty="0"/>
          </a:p>
        </p:txBody>
      </p:sp>
      <p:pic>
        <p:nvPicPr>
          <p:cNvPr id="9" name="Picture 2" descr="http://www.o-detstve.ru/assets/images/forteachers/DOU/prezentacia/43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22" y="4583943"/>
            <a:ext cx="1473814" cy="18168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485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нак 4.4.1 Велосипедная дорожка или полоса для велосипедистов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736" y="3515311"/>
            <a:ext cx="2401033" cy="2137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Знак 4.5.1 Пешеходная дорожка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69" y="761999"/>
            <a:ext cx="2836985" cy="22977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143008" y="855785"/>
            <a:ext cx="45079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Предписывающие</a:t>
            </a:r>
          </a:p>
          <a:p>
            <a:r>
              <a:rPr lang="ru-RU" sz="4000" b="1" dirty="0" smtClean="0"/>
              <a:t>           знаки</a:t>
            </a:r>
            <a:endParaRPr lang="ru-RU" sz="4000" b="1" dirty="0"/>
          </a:p>
        </p:txBody>
      </p:sp>
      <p:pic>
        <p:nvPicPr>
          <p:cNvPr id="1026" name="Picture 2" descr="http://www.auto-chayka.ru/Pdd/Znaki/Znak-4.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790" y="2696419"/>
            <a:ext cx="2810364" cy="2795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o-detstve.ru/assets/images/forteachers/DOU/prezentacia/43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22" y="4583943"/>
            <a:ext cx="1473814" cy="18168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7702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privetsochi.ru/uploads/images/01/47/47/2014/03/07/4c54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293" y="4372706"/>
            <a:ext cx="1617785" cy="16177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.online.ua/pdd/img/znaks/33_5_9_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477" y="3078404"/>
            <a:ext cx="2994149" cy="2994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08647" y="890635"/>
            <a:ext cx="45528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            </a:t>
            </a:r>
            <a:r>
              <a:rPr lang="ru-RU" sz="3600" b="1" dirty="0" smtClean="0"/>
              <a:t>Знаки</a:t>
            </a:r>
          </a:p>
          <a:p>
            <a:r>
              <a:rPr lang="ru-RU" sz="3600" b="1" dirty="0" smtClean="0"/>
              <a:t>особых предписаний</a:t>
            </a:r>
            <a:endParaRPr lang="ru-RU" sz="3600" b="1" dirty="0"/>
          </a:p>
        </p:txBody>
      </p:sp>
      <p:pic>
        <p:nvPicPr>
          <p:cNvPr id="6" name="Picture 2" descr="http://www.o-detstve.ru/assets/images/forteachers/DOU/prezentacia/43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22" y="4583943"/>
            <a:ext cx="1473814" cy="18168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c.pics.livejournal.com/mkabanov/25627905/351468/351468_9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98" y="691661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6744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181" y="3290337"/>
            <a:ext cx="1905000" cy="28098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22" y="3985846"/>
            <a:ext cx="1247726" cy="18566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929" y="635000"/>
            <a:ext cx="1905000" cy="279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69" y="635000"/>
            <a:ext cx="1812679" cy="2711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522" y="3985846"/>
            <a:ext cx="1250982" cy="18566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2686" y="1221443"/>
            <a:ext cx="3879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Знаки сервиса</a:t>
            </a:r>
            <a:endParaRPr lang="ru-RU" sz="4400" b="1" dirty="0"/>
          </a:p>
        </p:txBody>
      </p:sp>
      <p:pic>
        <p:nvPicPr>
          <p:cNvPr id="8" name="Picture 2" descr="http://www.o-detstve.ru/assets/images/forteachers/DOU/prezentacia/43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22" y="4583943"/>
            <a:ext cx="1473814" cy="18168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2940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нак 6.3.2 Зона для разворота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625" y="2618858"/>
            <a:ext cx="2588602" cy="2194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images.ua.prom.st/162752_w640_h640_536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602029"/>
            <a:ext cx="2915871" cy="2906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16215" y="1172308"/>
            <a:ext cx="49600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Информационные</a:t>
            </a:r>
          </a:p>
          <a:p>
            <a:r>
              <a:rPr lang="ru-RU" sz="4400" b="1" dirty="0" smtClean="0"/>
              <a:t>           знаки</a:t>
            </a:r>
            <a:endParaRPr lang="ru-RU" sz="4400" b="1" dirty="0"/>
          </a:p>
        </p:txBody>
      </p:sp>
      <p:pic>
        <p:nvPicPr>
          <p:cNvPr id="6" name="Picture 2" descr="http://www.o-detstve.ru/assets/images/forteachers/DOU/prezentacia/43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642559"/>
            <a:ext cx="1473814" cy="18168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ustltd.com/img/katalog/33/86_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079" y="4200841"/>
            <a:ext cx="4076456" cy="20586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8111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lawcar.ru/files/gost52289/b1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82" b="38685"/>
          <a:stretch/>
        </p:blipFill>
        <p:spPr bwMode="auto">
          <a:xfrm>
            <a:off x="965758" y="538535"/>
            <a:ext cx="7400555" cy="5862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416" y="-145905"/>
            <a:ext cx="8605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Знаки дополнительной информации</a:t>
            </a:r>
            <a:endParaRPr lang="ru-RU" sz="4000" b="1" dirty="0"/>
          </a:p>
        </p:txBody>
      </p:sp>
      <p:pic>
        <p:nvPicPr>
          <p:cNvPr id="4" name="Picture 2" descr="http://www.o-detstve.ru/assets/images/forteachers/DOU/prezentacia/43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22" y="4583943"/>
            <a:ext cx="1473814" cy="18168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6313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o-detstve.ru/assets/images/forteachers/DOU/prezentacia/43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46" y="3719486"/>
            <a:ext cx="2209800" cy="2724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9938" y="1732387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Этот знак ну очень строгий,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Коль стоит он на дороге.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Говорит он нам: «Друзья,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Ездить здесь совсем нельзя!»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51230" y="3226601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В дождь и в ясную погоду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Здесь не ходят пешеходы.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Говорит им знак одно: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«Вам ходить запрещено!»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00954" y="1717633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В этом месте пешеход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Терпеливо транспорт ждет.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Он пешком устал шагать,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Хочет пассажиром стать.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36984" y="4863237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Посреди дороги дети,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Мы всегда за них в ответе.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Чтоб не плакал их родитель,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Будь внимательней, водитель!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62554" y="3197093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Бродят здесь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посредь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дороги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Лоси, волки, носороги.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Ты, водитель, не спеши,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Пусть сперва пройдут ежи!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79477" y="4843199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Если нужно вам лечиться,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Знак подскажет, где больница.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Сто серьезных докторов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Там вам скажут: «Будь здоров!»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455858" y="308116"/>
            <a:ext cx="38571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/>
              <a:t>Загадки</a:t>
            </a:r>
            <a:endParaRPr lang="ru-RU" sz="8000" b="1" dirty="0"/>
          </a:p>
        </p:txBody>
      </p:sp>
      <p:pic>
        <p:nvPicPr>
          <p:cNvPr id="1027" name="Picture 3" descr="C:\Users\Wi\Desktop\image005_7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678" y="532350"/>
            <a:ext cx="1566800" cy="23326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Wi\Desktop\68715210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554" y="2050081"/>
            <a:ext cx="2612412" cy="2294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Wi\Desktop\data-roadsign-3-3-10-700x7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566" y="2610230"/>
            <a:ext cx="2218512" cy="2218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Wi\Desktop\ostorozhno-det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984" y="4506689"/>
            <a:ext cx="2614246" cy="18798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Wi\Desktop\3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554" y="4169943"/>
            <a:ext cx="1566401" cy="2216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www.ua.all.biz/img/ua/service_catalog/30835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81" y="1194672"/>
            <a:ext cx="1959152" cy="1944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83186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chkola36.ucoz.ru/avatar/280022ba240b98adb9424764d4c498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53" y="586154"/>
            <a:ext cx="7471507" cy="56036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705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3440" y="1626215"/>
            <a:ext cx="73152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равила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орожного </a:t>
            </a:r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вижения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для детей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8480" y="213360"/>
            <a:ext cx="3052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Устный журнал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0920" y="6004560"/>
            <a:ext cx="2081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Буй – 2015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2240" y="5440680"/>
            <a:ext cx="4610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Издательство  «4б класс»</a:t>
            </a:r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01" y="1700634"/>
            <a:ext cx="7907197" cy="34567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599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www.artpoisk.info/files/images/13895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068" y="397316"/>
            <a:ext cx="3661141" cy="29403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527" y="563645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2" y="1074580"/>
            <a:ext cx="3653480" cy="45262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23862" y="3301757"/>
            <a:ext cx="462155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/>
              <a:t>Первые правила дорожного движения появились более 2000 лет назад, ещё при Юлии Цезаре</a:t>
            </a:r>
            <a:r>
              <a:rPr lang="ru-RU" sz="5400" b="1" dirty="0" smtClean="0"/>
              <a:t>.</a:t>
            </a:r>
            <a:endParaRPr lang="ru-RU" sz="5400" b="1" dirty="0"/>
          </a:p>
        </p:txBody>
      </p:sp>
    </p:spTree>
    <p:extLst>
      <p:ext uri="{BB962C8B-B14F-4D97-AF65-F5344CB8AC3E}">
        <p14:creationId xmlns="" xmlns:p14="http://schemas.microsoft.com/office/powerpoint/2010/main" val="286703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08" y="3326452"/>
            <a:ext cx="3974734" cy="25214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210" y="587254"/>
            <a:ext cx="4026770" cy="25545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4154" y="833468"/>
            <a:ext cx="380905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В России дорожное</a:t>
            </a:r>
          </a:p>
          <a:p>
            <a:r>
              <a:rPr lang="ru-RU" sz="3200" b="1" dirty="0" smtClean="0"/>
              <a:t> движение </a:t>
            </a:r>
          </a:p>
          <a:p>
            <a:r>
              <a:rPr lang="ru-RU" sz="3200" b="1" dirty="0"/>
              <a:t>р</a:t>
            </a:r>
            <a:r>
              <a:rPr lang="ru-RU" sz="3200" b="1" dirty="0" smtClean="0"/>
              <a:t>егулировалось</a:t>
            </a:r>
          </a:p>
          <a:p>
            <a:r>
              <a:rPr lang="ru-RU" sz="3200" b="1" dirty="0" smtClean="0"/>
              <a:t> </a:t>
            </a:r>
            <a:r>
              <a:rPr lang="ru-RU" sz="3200" b="1" dirty="0"/>
              <a:t>ц</a:t>
            </a:r>
            <a:r>
              <a:rPr lang="ru-RU" sz="3200" b="1" dirty="0" smtClean="0"/>
              <a:t>арскими указами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34042" y="3311827"/>
            <a:ext cx="444705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 приказе императрицы</a:t>
            </a:r>
          </a:p>
          <a:p>
            <a:r>
              <a:rPr lang="ru-RU" sz="2400" b="1" dirty="0" smtClean="0"/>
              <a:t>Анны Иоанновны от 1730года </a:t>
            </a:r>
          </a:p>
          <a:p>
            <a:r>
              <a:rPr lang="ru-RU" sz="2400" b="1" dirty="0" smtClean="0"/>
              <a:t>говорилось: «Извозчикам</a:t>
            </a:r>
          </a:p>
          <a:p>
            <a:r>
              <a:rPr lang="ru-RU" sz="2400" b="1" dirty="0"/>
              <a:t>и</a:t>
            </a:r>
            <a:r>
              <a:rPr lang="ru-RU" sz="2400" b="1" dirty="0" smtClean="0"/>
              <a:t> прочим всяких чинов </a:t>
            </a:r>
          </a:p>
          <a:p>
            <a:r>
              <a:rPr lang="ru-RU" sz="2400" b="1" dirty="0"/>
              <a:t>л</a:t>
            </a:r>
            <a:r>
              <a:rPr lang="ru-RU" sz="2400" b="1" dirty="0" smtClean="0"/>
              <a:t>юдям ездить, имея лошадей</a:t>
            </a:r>
          </a:p>
          <a:p>
            <a:r>
              <a:rPr lang="ru-RU" sz="2400" b="1" dirty="0" smtClean="0"/>
              <a:t> в упряжке, со всяким </a:t>
            </a:r>
          </a:p>
          <a:p>
            <a:r>
              <a:rPr lang="ru-RU" sz="2400" b="1" dirty="0" smtClean="0"/>
              <a:t>опасением и осторожностью, </a:t>
            </a:r>
          </a:p>
          <a:p>
            <a:r>
              <a:rPr lang="ru-RU" sz="2400" b="1" dirty="0" smtClean="0"/>
              <a:t>смирно…»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80084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caretro.ru/wp-content/uploads/First-Russian-car-1896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202" y="507665"/>
            <a:ext cx="5076825" cy="34781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28246" y="3985847"/>
            <a:ext cx="85578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конце XVIII века появились первые «самодвижущиеся повозки» — автомобили. Ездили они очень медленно и вызывали у многих критику и насмешки.</a:t>
            </a:r>
            <a:endParaRPr lang="ru-RU" sz="3600" dirty="0"/>
          </a:p>
        </p:txBody>
      </p:sp>
      <p:pic>
        <p:nvPicPr>
          <p:cNvPr id="1026" name="Picture 2" descr="http://i156.photobucket.com/albums/t6/WMszaman/000000000000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3" y="475092"/>
            <a:ext cx="2738498" cy="35107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1009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800" y="2108322"/>
            <a:ext cx="6096000" cy="40481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9686" y="552381"/>
            <a:ext cx="82782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notype Corsiva" panose="03010101010201010101" pitchFamily="66" charset="0"/>
              </a:rPr>
              <a:t>Виды дорожных знаков</a:t>
            </a:r>
            <a:endParaRPr lang="ru-RU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873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39" y="457201"/>
            <a:ext cx="8299938" cy="6049107"/>
          </a:xfrm>
          <a:prstGeom prst="rect">
            <a:avLst/>
          </a:prstGeom>
        </p:spPr>
      </p:pic>
      <p:pic>
        <p:nvPicPr>
          <p:cNvPr id="1026" name="Picture 2" descr="http://altaynews.kz/kaz/uploads/posts/2013-07/1372759390_-k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362" y="2051871"/>
            <a:ext cx="3409484" cy="25437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4416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vkarpinsk.info/wp-content/uploads/2012/02/%D0%B4%D0%B5%D1%82%D0%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436" y="2920788"/>
            <a:ext cx="3506335" cy="2336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882" y="4173931"/>
            <a:ext cx="2477779" cy="2227540"/>
          </a:xfrm>
          <a:prstGeom prst="rect">
            <a:avLst/>
          </a:prstGeom>
        </p:spPr>
      </p:pic>
      <p:pic>
        <p:nvPicPr>
          <p:cNvPr id="3076" name="Picture 4" descr="http://www.ustltd.com/img/images/1_28(1)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358" y="495821"/>
            <a:ext cx="2899939" cy="25771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ustltd.com/img/katalog/29/69_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50" y="472189"/>
            <a:ext cx="2961077" cy="2600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9513" y="319975"/>
            <a:ext cx="48782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Предупреждающие </a:t>
            </a:r>
          </a:p>
          <a:p>
            <a:r>
              <a:rPr lang="ru-RU" sz="4000" b="1" dirty="0" smtClean="0"/>
              <a:t>            знаки</a:t>
            </a:r>
            <a:endParaRPr lang="ru-RU" sz="4000" b="1" dirty="0"/>
          </a:p>
        </p:txBody>
      </p:sp>
      <p:pic>
        <p:nvPicPr>
          <p:cNvPr id="8" name="Picture 2" descr="http://www.o-detstve.ru/assets/images/forteachers/DOU/prezentacia/43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22" y="4583943"/>
            <a:ext cx="1473814" cy="18168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056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245</TotalTime>
  <Words>155</Words>
  <Application>Microsoft Office PowerPoint</Application>
  <PresentationFormat>Экран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Натуральные материалы</vt:lpstr>
      <vt:lpstr>Слайд 1</vt:lpstr>
      <vt:lpstr>Слайд 2</vt:lpstr>
      <vt:lpstr>Слайд 3</vt:lpstr>
      <vt:lpstr>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бонокин</dc:creator>
  <cp:lastModifiedBy>5</cp:lastModifiedBy>
  <cp:revision>28</cp:revision>
  <dcterms:created xsi:type="dcterms:W3CDTF">2015-10-12T14:52:32Z</dcterms:created>
  <dcterms:modified xsi:type="dcterms:W3CDTF">2015-10-23T05:31:12Z</dcterms:modified>
</cp:coreProperties>
</file>